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5" r:id="rId1"/>
  </p:sldMasterIdLst>
  <p:sldIdLst>
    <p:sldId id="256" r:id="rId2"/>
    <p:sldId id="308" r:id="rId3"/>
    <p:sldId id="300" r:id="rId4"/>
    <p:sldId id="307" r:id="rId5"/>
    <p:sldId id="280" r:id="rId6"/>
    <p:sldId id="267" r:id="rId7"/>
    <p:sldId id="296" r:id="rId8"/>
    <p:sldId id="283" r:id="rId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FF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65" autoAdjust="0"/>
    <p:restoredTop sz="92437" autoAdjust="0"/>
  </p:normalViewPr>
  <p:slideViewPr>
    <p:cSldViewPr>
      <p:cViewPr varScale="1">
        <p:scale>
          <a:sx n="96" d="100"/>
          <a:sy n="96" d="100"/>
        </p:scale>
        <p:origin x="-33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7"/>
          <p:cNvSpPr>
            <a:spLocks noChangeShapeType="1"/>
          </p:cNvSpPr>
          <p:nvPr/>
        </p:nvSpPr>
        <p:spPr bwMode="auto">
          <a:xfrm>
            <a:off x="228600" y="990600"/>
            <a:ext cx="8610600" cy="0"/>
          </a:xfrm>
          <a:prstGeom prst="line">
            <a:avLst/>
          </a:prstGeom>
          <a:noFill/>
          <a:ln w="66675">
            <a:solidFill>
              <a:schemeClr val="tx2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/>
          </a:p>
        </p:txBody>
      </p:sp>
      <p:grpSp>
        <p:nvGrpSpPr>
          <p:cNvPr id="5" name="Group 8"/>
          <p:cNvGrpSpPr>
            <a:grpSpLocks/>
          </p:cNvGrpSpPr>
          <p:nvPr/>
        </p:nvGrpSpPr>
        <p:grpSpPr bwMode="auto">
          <a:xfrm>
            <a:off x="228600" y="1447800"/>
            <a:ext cx="2286000" cy="2514600"/>
            <a:chOff x="144" y="912"/>
            <a:chExt cx="1440" cy="1584"/>
          </a:xfrm>
        </p:grpSpPr>
        <p:sp>
          <p:nvSpPr>
            <p:cNvPr id="6" name="Rectangle 9"/>
            <p:cNvSpPr>
              <a:spLocks noChangeArrowheads="1"/>
            </p:cNvSpPr>
            <p:nvPr/>
          </p:nvSpPr>
          <p:spPr bwMode="auto">
            <a:xfrm>
              <a:off x="960" y="912"/>
              <a:ext cx="52" cy="979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" name="Rectangle 10"/>
            <p:cNvSpPr>
              <a:spLocks noChangeArrowheads="1"/>
            </p:cNvSpPr>
            <p:nvPr/>
          </p:nvSpPr>
          <p:spPr bwMode="auto">
            <a:xfrm>
              <a:off x="844" y="912"/>
              <a:ext cx="52" cy="861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" name="Rectangle 11"/>
            <p:cNvSpPr>
              <a:spLocks noChangeArrowheads="1"/>
            </p:cNvSpPr>
            <p:nvPr/>
          </p:nvSpPr>
          <p:spPr bwMode="auto">
            <a:xfrm>
              <a:off x="727" y="912"/>
              <a:ext cx="52" cy="736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" name="Rectangle 12"/>
            <p:cNvSpPr>
              <a:spLocks noChangeArrowheads="1"/>
            </p:cNvSpPr>
            <p:nvPr/>
          </p:nvSpPr>
          <p:spPr bwMode="auto">
            <a:xfrm>
              <a:off x="610" y="912"/>
              <a:ext cx="52" cy="612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" name="Rectangle 13"/>
            <p:cNvSpPr>
              <a:spLocks noChangeArrowheads="1"/>
            </p:cNvSpPr>
            <p:nvPr/>
          </p:nvSpPr>
          <p:spPr bwMode="auto">
            <a:xfrm>
              <a:off x="494" y="912"/>
              <a:ext cx="52" cy="49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" name="Rectangle 14"/>
            <p:cNvSpPr>
              <a:spLocks noChangeArrowheads="1"/>
            </p:cNvSpPr>
            <p:nvPr/>
          </p:nvSpPr>
          <p:spPr bwMode="auto">
            <a:xfrm>
              <a:off x="377" y="912"/>
              <a:ext cx="52" cy="361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" name="Rectangle 15"/>
            <p:cNvSpPr>
              <a:spLocks noChangeArrowheads="1"/>
            </p:cNvSpPr>
            <p:nvPr/>
          </p:nvSpPr>
          <p:spPr bwMode="auto">
            <a:xfrm>
              <a:off x="260" y="912"/>
              <a:ext cx="52" cy="249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3" name="Rectangle 16"/>
            <p:cNvSpPr>
              <a:spLocks noChangeArrowheads="1"/>
            </p:cNvSpPr>
            <p:nvPr/>
          </p:nvSpPr>
          <p:spPr bwMode="auto">
            <a:xfrm>
              <a:off x="144" y="912"/>
              <a:ext cx="52" cy="125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4" name="Rectangle 17"/>
            <p:cNvSpPr>
              <a:spLocks noChangeArrowheads="1"/>
            </p:cNvSpPr>
            <p:nvPr/>
          </p:nvSpPr>
          <p:spPr bwMode="auto">
            <a:xfrm>
              <a:off x="1077" y="912"/>
              <a:ext cx="49" cy="1098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" name="Rectangle 18"/>
            <p:cNvSpPr>
              <a:spLocks noChangeArrowheads="1"/>
            </p:cNvSpPr>
            <p:nvPr/>
          </p:nvSpPr>
          <p:spPr bwMode="auto">
            <a:xfrm>
              <a:off x="1191" y="912"/>
              <a:ext cx="49" cy="1223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6" name="Rectangle 19"/>
            <p:cNvSpPr>
              <a:spLocks noChangeArrowheads="1"/>
            </p:cNvSpPr>
            <p:nvPr/>
          </p:nvSpPr>
          <p:spPr bwMode="auto">
            <a:xfrm>
              <a:off x="1304" y="912"/>
              <a:ext cx="49" cy="1341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7" name="Rectangle 20"/>
            <p:cNvSpPr>
              <a:spLocks noChangeArrowheads="1"/>
            </p:cNvSpPr>
            <p:nvPr/>
          </p:nvSpPr>
          <p:spPr bwMode="auto">
            <a:xfrm>
              <a:off x="1418" y="912"/>
              <a:ext cx="52" cy="1466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8" name="Rectangle 21"/>
            <p:cNvSpPr>
              <a:spLocks noChangeArrowheads="1"/>
            </p:cNvSpPr>
            <p:nvPr/>
          </p:nvSpPr>
          <p:spPr bwMode="auto">
            <a:xfrm>
              <a:off x="1535" y="912"/>
              <a:ext cx="49" cy="1584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19" name="Line 22"/>
          <p:cNvSpPr>
            <a:spLocks noChangeShapeType="1"/>
          </p:cNvSpPr>
          <p:nvPr/>
        </p:nvSpPr>
        <p:spPr bwMode="auto">
          <a:xfrm>
            <a:off x="266700" y="6172200"/>
            <a:ext cx="8610600" cy="0"/>
          </a:xfrm>
          <a:prstGeom prst="line">
            <a:avLst/>
          </a:prstGeom>
          <a:noFill/>
          <a:ln w="12700">
            <a:solidFill>
              <a:schemeClr val="tx2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560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895600" y="1371600"/>
            <a:ext cx="5867400" cy="2286000"/>
          </a:xfrm>
        </p:spPr>
        <p:txBody>
          <a:bodyPr/>
          <a:lstStyle>
            <a:lvl1pPr>
              <a:defRPr sz="45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971800" y="4267200"/>
            <a:ext cx="5791200" cy="14478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600" b="1"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20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1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2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FCA05A-2473-40C4-9E44-543924C1812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EFD0AA-2671-4B01-8D6B-661730D2EEF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Rectangle 22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934200" y="457200"/>
            <a:ext cx="1752600" cy="56388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676400" y="457200"/>
            <a:ext cx="5105400" cy="56388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226F2F-46AC-4F1E-928F-D8CA4550A9C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Rectangle 22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9B7F6C-9E64-4B1E-8115-50B5D477560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Rectangle 22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0464B4-8552-46B6-A346-6E583DE9979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Rectangle 22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676400" y="1981200"/>
            <a:ext cx="3429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57800" y="1981200"/>
            <a:ext cx="3429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918DB1-3530-459A-BE25-C0BC3A86241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Rectangle 22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DA0475-BFE4-4A7E-AE39-AE2D5410D64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9" name="Rectangle 22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B8B450-8589-4FE6-B75F-37C9B208A2A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5" name="Rectangle 22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126519-B29D-4353-934E-9DE9C8CC4A8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4" name="Rectangle 22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F6C236-5ADB-44DD-9570-D2230A87407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Rectangle 22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61692A-53B6-4CD1-B52D-AA2CF991067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Rectangle 22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676400" y="457200"/>
            <a:ext cx="70104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676400" y="1981200"/>
            <a:ext cx="7010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24580" name="Rectangle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4581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2A30D911-41EE-4748-ABF2-919C7FBDCCF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24582" name="Line 6"/>
          <p:cNvSpPr>
            <a:spLocks noChangeShapeType="1"/>
          </p:cNvSpPr>
          <p:nvPr/>
        </p:nvSpPr>
        <p:spPr bwMode="auto">
          <a:xfrm>
            <a:off x="266700" y="6172200"/>
            <a:ext cx="8610600" cy="0"/>
          </a:xfrm>
          <a:prstGeom prst="line">
            <a:avLst/>
          </a:prstGeom>
          <a:noFill/>
          <a:ln w="12700">
            <a:solidFill>
              <a:schemeClr val="tx2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4583" name="Line 7"/>
          <p:cNvSpPr>
            <a:spLocks noChangeShapeType="1"/>
          </p:cNvSpPr>
          <p:nvPr/>
        </p:nvSpPr>
        <p:spPr bwMode="auto">
          <a:xfrm>
            <a:off x="228600" y="304800"/>
            <a:ext cx="8610600" cy="0"/>
          </a:xfrm>
          <a:prstGeom prst="line">
            <a:avLst/>
          </a:prstGeom>
          <a:noFill/>
          <a:ln w="76200">
            <a:solidFill>
              <a:schemeClr val="tx2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/>
          </a:p>
        </p:txBody>
      </p:sp>
      <p:grpSp>
        <p:nvGrpSpPr>
          <p:cNvPr id="1032" name="Group 8"/>
          <p:cNvGrpSpPr>
            <a:grpSpLocks/>
          </p:cNvGrpSpPr>
          <p:nvPr/>
        </p:nvGrpSpPr>
        <p:grpSpPr bwMode="auto">
          <a:xfrm>
            <a:off x="228600" y="457200"/>
            <a:ext cx="1246188" cy="1371600"/>
            <a:chOff x="144" y="288"/>
            <a:chExt cx="785" cy="864"/>
          </a:xfrm>
        </p:grpSpPr>
        <p:sp>
          <p:nvSpPr>
            <p:cNvPr id="24585" name="Rectangle 9"/>
            <p:cNvSpPr>
              <a:spLocks noChangeArrowheads="1"/>
            </p:cNvSpPr>
            <p:nvPr/>
          </p:nvSpPr>
          <p:spPr bwMode="auto">
            <a:xfrm>
              <a:off x="589" y="288"/>
              <a:ext cx="28" cy="534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4586" name="Rectangle 10"/>
            <p:cNvSpPr>
              <a:spLocks noChangeArrowheads="1"/>
            </p:cNvSpPr>
            <p:nvPr/>
          </p:nvSpPr>
          <p:spPr bwMode="auto">
            <a:xfrm>
              <a:off x="526" y="288"/>
              <a:ext cx="28" cy="470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4587" name="Rectangle 11"/>
            <p:cNvSpPr>
              <a:spLocks noChangeArrowheads="1"/>
            </p:cNvSpPr>
            <p:nvPr/>
          </p:nvSpPr>
          <p:spPr bwMode="auto">
            <a:xfrm>
              <a:off x="462" y="288"/>
              <a:ext cx="28" cy="401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4588" name="Rectangle 12"/>
            <p:cNvSpPr>
              <a:spLocks noChangeArrowheads="1"/>
            </p:cNvSpPr>
            <p:nvPr/>
          </p:nvSpPr>
          <p:spPr bwMode="auto">
            <a:xfrm>
              <a:off x="398" y="288"/>
              <a:ext cx="28" cy="334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4589" name="Rectangle 13"/>
            <p:cNvSpPr>
              <a:spLocks noChangeArrowheads="1"/>
            </p:cNvSpPr>
            <p:nvPr/>
          </p:nvSpPr>
          <p:spPr bwMode="auto">
            <a:xfrm>
              <a:off x="335" y="288"/>
              <a:ext cx="28" cy="269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4590" name="Rectangle 14"/>
            <p:cNvSpPr>
              <a:spLocks noChangeArrowheads="1"/>
            </p:cNvSpPr>
            <p:nvPr/>
          </p:nvSpPr>
          <p:spPr bwMode="auto">
            <a:xfrm>
              <a:off x="271" y="288"/>
              <a:ext cx="28" cy="197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4591" name="Rectangle 15"/>
            <p:cNvSpPr>
              <a:spLocks noChangeArrowheads="1"/>
            </p:cNvSpPr>
            <p:nvPr/>
          </p:nvSpPr>
          <p:spPr bwMode="auto">
            <a:xfrm>
              <a:off x="207" y="288"/>
              <a:ext cx="29" cy="136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4592" name="Rectangle 16"/>
            <p:cNvSpPr>
              <a:spLocks noChangeArrowheads="1"/>
            </p:cNvSpPr>
            <p:nvPr/>
          </p:nvSpPr>
          <p:spPr bwMode="auto">
            <a:xfrm>
              <a:off x="144" y="288"/>
              <a:ext cx="28" cy="68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4593" name="Rectangle 17"/>
            <p:cNvSpPr>
              <a:spLocks noChangeArrowheads="1"/>
            </p:cNvSpPr>
            <p:nvPr/>
          </p:nvSpPr>
          <p:spPr bwMode="auto">
            <a:xfrm>
              <a:off x="653" y="288"/>
              <a:ext cx="26" cy="599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4594" name="Rectangle 18"/>
            <p:cNvSpPr>
              <a:spLocks noChangeArrowheads="1"/>
            </p:cNvSpPr>
            <p:nvPr/>
          </p:nvSpPr>
          <p:spPr bwMode="auto">
            <a:xfrm>
              <a:off x="715" y="288"/>
              <a:ext cx="26" cy="667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4595" name="Rectangle 19"/>
            <p:cNvSpPr>
              <a:spLocks noChangeArrowheads="1"/>
            </p:cNvSpPr>
            <p:nvPr/>
          </p:nvSpPr>
          <p:spPr bwMode="auto">
            <a:xfrm>
              <a:off x="776" y="288"/>
              <a:ext cx="27" cy="731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4596" name="Rectangle 20"/>
            <p:cNvSpPr>
              <a:spLocks noChangeArrowheads="1"/>
            </p:cNvSpPr>
            <p:nvPr/>
          </p:nvSpPr>
          <p:spPr bwMode="auto">
            <a:xfrm>
              <a:off x="839" y="288"/>
              <a:ext cx="28" cy="800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4597" name="Rectangle 21"/>
            <p:cNvSpPr>
              <a:spLocks noChangeArrowheads="1"/>
            </p:cNvSpPr>
            <p:nvPr/>
          </p:nvSpPr>
          <p:spPr bwMode="auto">
            <a:xfrm>
              <a:off x="902" y="288"/>
              <a:ext cx="27" cy="864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24598" name="Rectangle 2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00" r:id="rId1"/>
    <p:sldLayoutId id="2147483690" r:id="rId2"/>
    <p:sldLayoutId id="2147483691" r:id="rId3"/>
    <p:sldLayoutId id="2147483692" r:id="rId4"/>
    <p:sldLayoutId id="2147483693" r:id="rId5"/>
    <p:sldLayoutId id="2147483694" r:id="rId6"/>
    <p:sldLayoutId id="2147483695" r:id="rId7"/>
    <p:sldLayoutId id="2147483696" r:id="rId8"/>
    <p:sldLayoutId id="2147483697" r:id="rId9"/>
    <p:sldLayoutId id="2147483698" r:id="rId10"/>
    <p:sldLayoutId id="2147483699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9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900">
          <a:solidFill>
            <a:schemeClr val="tx2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900">
          <a:solidFill>
            <a:schemeClr val="tx2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900">
          <a:solidFill>
            <a:schemeClr val="tx2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900">
          <a:solidFill>
            <a:schemeClr val="tx2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900">
          <a:solidFill>
            <a:schemeClr val="tx2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900">
          <a:solidFill>
            <a:schemeClr val="tx2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900">
          <a:solidFill>
            <a:schemeClr val="tx2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9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" pitchFamily="2" charset="2"/>
        <a:buChar char="o"/>
        <a:defRPr sz="28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sz="2500">
          <a:solidFill>
            <a:schemeClr val="tx2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p"/>
        <a:defRPr sz="2200">
          <a:solidFill>
            <a:schemeClr val="tx2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sz="2000">
          <a:solidFill>
            <a:schemeClr val="tx2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o"/>
        <a:defRPr sz="2000">
          <a:solidFill>
            <a:schemeClr val="tx2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o"/>
        <a:defRPr sz="2000">
          <a:solidFill>
            <a:schemeClr val="tx2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o"/>
        <a:defRPr sz="2000">
          <a:solidFill>
            <a:schemeClr val="tx2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o"/>
        <a:defRPr sz="2000">
          <a:solidFill>
            <a:schemeClr val="tx2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o"/>
        <a:defRPr sz="2000">
          <a:solidFill>
            <a:schemeClr val="tx2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4" descr="e9de066f-3da0-b04c-c35b-4a2f9b0703c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09600"/>
            <a:ext cx="9144000" cy="6000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2" name="Rectangle 6"/>
          <p:cNvSpPr>
            <a:spLocks noChangeArrowheads="1"/>
          </p:cNvSpPr>
          <p:nvPr/>
        </p:nvSpPr>
        <p:spPr bwMode="auto">
          <a:xfrm>
            <a:off x="152400" y="3763963"/>
            <a:ext cx="7577138" cy="1189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defRPr/>
            </a:pPr>
            <a:r>
              <a:rPr lang="ru-RU" sz="7200" b="1" i="1">
                <a:effectLst>
                  <a:outerShdw blurRad="38100" dist="38100" dir="2700000" algn="tl">
                    <a:srgbClr val="000000"/>
                  </a:outerShdw>
                </a:effectLst>
                <a:latin typeface="CyrillicOld" pitchFamily="2" charset="0"/>
              </a:rPr>
              <a:t>Смутное время</a:t>
            </a:r>
            <a:r>
              <a:rPr lang="ru-RU" sz="7200" b="1" i="1">
                <a:latin typeface="CyrillicOld" pitchFamily="2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Определите событие (10 б.) и время его действия (20 б.)  30 б.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1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33400"/>
            <a:ext cx="5224463" cy="5314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685800"/>
            <a:ext cx="5224463" cy="5314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ChangeArrowheads="1"/>
          </p:cNvSpPr>
          <p:nvPr/>
        </p:nvSpPr>
        <p:spPr bwMode="auto">
          <a:xfrm>
            <a:off x="4953000" y="914400"/>
            <a:ext cx="39624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 dirty="0"/>
              <a:t>         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315" name="Picture 4" descr="Король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304800"/>
            <a:ext cx="4826000" cy="6134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5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457200"/>
            <a:ext cx="3962400" cy="5715000"/>
          </a:xfrm>
          <a:prstGeom prst="rect">
            <a:avLst/>
          </a:prstGeom>
          <a:noFill/>
          <a:ln w="9525">
            <a:solidFill>
              <a:srgbClr val="993300"/>
            </a:solidFill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9" name="Picture 7" descr="Вениг_К Последние минуты Дмитрия Самозванц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57200"/>
            <a:ext cx="5508625" cy="587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4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4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84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7" name="Picture 3" descr="02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04800"/>
            <a:ext cx="4724400" cy="32978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8200" y="381000"/>
            <a:ext cx="4495800" cy="327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9" name="Picture 5" descr="&amp;Icy;&amp;zcy;&amp;bcy;&amp;rcy;&amp;acy;&amp;ncy;&amp;icy;&amp;iecy; &amp;Mcy;&amp;icy;&amp;khcy;&amp;acy;&amp;icy;&amp;lcy;&amp;acy; &amp;Fcy;&amp;iecy;&amp;dcy;&amp;ocy;&amp;rcy;&amp;ocy;&amp;vcy;&amp;icy;&amp;chcy;&amp;acy; &amp;Rcy;&amp;ocy;&amp;mcy;&amp;acy;&amp;ncy;&amp;ocy;&amp;vcy;&amp;acy; &amp;ncy;&amp;acy; &amp;tscy;&amp;acy;&amp;rcy;&amp;scy;&amp;tcy;&amp;vcy;&amp;ocy; [&amp;Acy;.&amp;Kcy;&amp;icy;&amp;vcy;&amp;shcy;&amp;iecy;&amp;ncy;&amp;kcy;&amp;ocy;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81000"/>
            <a:ext cx="6381750" cy="442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Каскад">
  <a:themeElements>
    <a:clrScheme name="Каскад 4">
      <a:dk1>
        <a:srgbClr val="FFFFCC"/>
      </a:dk1>
      <a:lt1>
        <a:srgbClr val="FFFFFF"/>
      </a:lt1>
      <a:dk2>
        <a:srgbClr val="000066"/>
      </a:dk2>
      <a:lt2>
        <a:srgbClr val="FFFFFF"/>
      </a:lt2>
      <a:accent1>
        <a:srgbClr val="0078F0"/>
      </a:accent1>
      <a:accent2>
        <a:srgbClr val="CCECFF"/>
      </a:accent2>
      <a:accent3>
        <a:srgbClr val="AAAAB8"/>
      </a:accent3>
      <a:accent4>
        <a:srgbClr val="DADADA"/>
      </a:accent4>
      <a:accent5>
        <a:srgbClr val="AABEF6"/>
      </a:accent5>
      <a:accent6>
        <a:srgbClr val="B9D6E7"/>
      </a:accent6>
      <a:hlink>
        <a:srgbClr val="3399FF"/>
      </a:hlink>
      <a:folHlink>
        <a:srgbClr val="FFCC00"/>
      </a:folHlink>
    </a:clrScheme>
    <a:fontScheme name="Каскад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Каскад 1">
        <a:dk1>
          <a:srgbClr val="C0C0C0"/>
        </a:dk1>
        <a:lt1>
          <a:srgbClr val="FFFFFF"/>
        </a:lt1>
        <a:dk2>
          <a:srgbClr val="000000"/>
        </a:dk2>
        <a:lt2>
          <a:srgbClr val="FFFFFF"/>
        </a:lt2>
        <a:accent1>
          <a:srgbClr val="FF3300"/>
        </a:accent1>
        <a:accent2>
          <a:srgbClr val="666699"/>
        </a:accent2>
        <a:accent3>
          <a:srgbClr val="AAAAAA"/>
        </a:accent3>
        <a:accent4>
          <a:srgbClr val="DADADA"/>
        </a:accent4>
        <a:accent5>
          <a:srgbClr val="FFADAA"/>
        </a:accent5>
        <a:accent6>
          <a:srgbClr val="5C5C8A"/>
        </a:accent6>
        <a:hlink>
          <a:srgbClr val="FFFF99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аскад 2">
        <a:dk1>
          <a:srgbClr val="CC99FF"/>
        </a:dk1>
        <a:lt1>
          <a:srgbClr val="FFFFFF"/>
        </a:lt1>
        <a:dk2>
          <a:srgbClr val="400040"/>
        </a:dk2>
        <a:lt2>
          <a:srgbClr val="FFFFFF"/>
        </a:lt2>
        <a:accent1>
          <a:srgbClr val="FF66FF"/>
        </a:accent1>
        <a:accent2>
          <a:srgbClr val="CC00CC"/>
        </a:accent2>
        <a:accent3>
          <a:srgbClr val="AFAAAF"/>
        </a:accent3>
        <a:accent4>
          <a:srgbClr val="DADADA"/>
        </a:accent4>
        <a:accent5>
          <a:srgbClr val="FFB8FF"/>
        </a:accent5>
        <a:accent6>
          <a:srgbClr val="B900B9"/>
        </a:accent6>
        <a:hlink>
          <a:srgbClr val="FF7C80"/>
        </a:hlink>
        <a:folHlink>
          <a:srgbClr val="9900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аскад 3">
        <a:dk1>
          <a:srgbClr val="CC99FF"/>
        </a:dk1>
        <a:lt1>
          <a:srgbClr val="FFFFFF"/>
        </a:lt1>
        <a:dk2>
          <a:srgbClr val="34022D"/>
        </a:dk2>
        <a:lt2>
          <a:srgbClr val="FFFFFF"/>
        </a:lt2>
        <a:accent1>
          <a:srgbClr val="775EC8"/>
        </a:accent1>
        <a:accent2>
          <a:srgbClr val="9933FF"/>
        </a:accent2>
        <a:accent3>
          <a:srgbClr val="AEAAAD"/>
        </a:accent3>
        <a:accent4>
          <a:srgbClr val="DADADA"/>
        </a:accent4>
        <a:accent5>
          <a:srgbClr val="BDB6E0"/>
        </a:accent5>
        <a:accent6>
          <a:srgbClr val="8A2DE7"/>
        </a:accent6>
        <a:hlink>
          <a:srgbClr val="993366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аскад 4">
        <a:dk1>
          <a:srgbClr val="FFFFCC"/>
        </a:dk1>
        <a:lt1>
          <a:srgbClr val="FFFFFF"/>
        </a:lt1>
        <a:dk2>
          <a:srgbClr val="000066"/>
        </a:dk2>
        <a:lt2>
          <a:srgbClr val="FFFFFF"/>
        </a:lt2>
        <a:accent1>
          <a:srgbClr val="0078F0"/>
        </a:accent1>
        <a:accent2>
          <a:srgbClr val="CCECFF"/>
        </a:accent2>
        <a:accent3>
          <a:srgbClr val="AAAAB8"/>
        </a:accent3>
        <a:accent4>
          <a:srgbClr val="DADADA"/>
        </a:accent4>
        <a:accent5>
          <a:srgbClr val="AABEF6"/>
        </a:accent5>
        <a:accent6>
          <a:srgbClr val="B9D6E7"/>
        </a:accent6>
        <a:hlink>
          <a:srgbClr val="3399FF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аскад 5">
        <a:dk1>
          <a:srgbClr val="00FFFF"/>
        </a:dk1>
        <a:lt1>
          <a:srgbClr val="FFFFFF"/>
        </a:lt1>
        <a:dk2>
          <a:srgbClr val="4E009C"/>
        </a:dk2>
        <a:lt2>
          <a:srgbClr val="FFFFFF"/>
        </a:lt2>
        <a:accent1>
          <a:srgbClr val="00A8A4"/>
        </a:accent1>
        <a:accent2>
          <a:srgbClr val="3399FF"/>
        </a:accent2>
        <a:accent3>
          <a:srgbClr val="B2AACB"/>
        </a:accent3>
        <a:accent4>
          <a:srgbClr val="DADADA"/>
        </a:accent4>
        <a:accent5>
          <a:srgbClr val="AAD1CF"/>
        </a:accent5>
        <a:accent6>
          <a:srgbClr val="2D8AE7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аскад 6">
        <a:dk1>
          <a:srgbClr val="CCCC33"/>
        </a:dk1>
        <a:lt1>
          <a:srgbClr val="FFFFFF"/>
        </a:lt1>
        <a:dk2>
          <a:srgbClr val="003300"/>
        </a:dk2>
        <a:lt2>
          <a:srgbClr val="FFFFCC"/>
        </a:lt2>
        <a:accent1>
          <a:srgbClr val="008000"/>
        </a:accent1>
        <a:accent2>
          <a:srgbClr val="669900"/>
        </a:accent2>
        <a:accent3>
          <a:srgbClr val="AAADAA"/>
        </a:accent3>
        <a:accent4>
          <a:srgbClr val="DADADA"/>
        </a:accent4>
        <a:accent5>
          <a:srgbClr val="AAC0AA"/>
        </a:accent5>
        <a:accent6>
          <a:srgbClr val="5C8A00"/>
        </a:accent6>
        <a:hlink>
          <a:srgbClr val="FFCC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аскад 7">
        <a:dk1>
          <a:srgbClr val="CCCC99"/>
        </a:dk1>
        <a:lt1>
          <a:srgbClr val="FFFFFF"/>
        </a:lt1>
        <a:dk2>
          <a:srgbClr val="800000"/>
        </a:dk2>
        <a:lt2>
          <a:srgbClr val="FFFFFF"/>
        </a:lt2>
        <a:accent1>
          <a:srgbClr val="CC9900"/>
        </a:accent1>
        <a:accent2>
          <a:srgbClr val="996633"/>
        </a:accent2>
        <a:accent3>
          <a:srgbClr val="C0AAAA"/>
        </a:accent3>
        <a:accent4>
          <a:srgbClr val="DADADA"/>
        </a:accent4>
        <a:accent5>
          <a:srgbClr val="E2CAAA"/>
        </a:accent5>
        <a:accent6>
          <a:srgbClr val="8A5C2D"/>
        </a:accent6>
        <a:hlink>
          <a:srgbClr val="FFFFCC"/>
        </a:hlink>
        <a:folHlink>
          <a:srgbClr val="DDD8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аскад 8">
        <a:dk1>
          <a:srgbClr val="204162"/>
        </a:dk1>
        <a:lt1>
          <a:srgbClr val="FFFFFF"/>
        </a:lt1>
        <a:dk2>
          <a:srgbClr val="204162"/>
        </a:dk2>
        <a:lt2>
          <a:srgbClr val="003300"/>
        </a:lt2>
        <a:accent1>
          <a:srgbClr val="99CC00"/>
        </a:accent1>
        <a:accent2>
          <a:srgbClr val="336633"/>
        </a:accent2>
        <a:accent3>
          <a:srgbClr val="FFFFFF"/>
        </a:accent3>
        <a:accent4>
          <a:srgbClr val="1A3653"/>
        </a:accent4>
        <a:accent5>
          <a:srgbClr val="CAE2AA"/>
        </a:accent5>
        <a:accent6>
          <a:srgbClr val="2D5C2D"/>
        </a:accent6>
        <a:hlink>
          <a:srgbClr val="6666FF"/>
        </a:hlink>
        <a:folHlink>
          <a:srgbClr val="C5C24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аскад 9">
        <a:dk1>
          <a:srgbClr val="000000"/>
        </a:dk1>
        <a:lt1>
          <a:srgbClr val="FFFFFF"/>
        </a:lt1>
        <a:dk2>
          <a:srgbClr val="1C1C34"/>
        </a:dk2>
        <a:lt2>
          <a:srgbClr val="000066"/>
        </a:lt2>
        <a:accent1>
          <a:srgbClr val="DDDDDD"/>
        </a:accent1>
        <a:accent2>
          <a:srgbClr val="6699CC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5C8AB9"/>
        </a:accent6>
        <a:hlink>
          <a:srgbClr val="005A58"/>
        </a:hlink>
        <a:folHlink>
          <a:srgbClr val="808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Cascade</Template>
  <TotalTime>1052</TotalTime>
  <Words>20</Words>
  <Application>Microsoft Office PowerPoint</Application>
  <PresentationFormat>Экран (4:3)</PresentationFormat>
  <Paragraphs>3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Каскад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Елена</dc:creator>
  <cp:lastModifiedBy>Ваня</cp:lastModifiedBy>
  <cp:revision>47</cp:revision>
  <cp:lastPrinted>1601-01-01T00:00:00Z</cp:lastPrinted>
  <dcterms:created xsi:type="dcterms:W3CDTF">2012-12-01T10:14:08Z</dcterms:created>
  <dcterms:modified xsi:type="dcterms:W3CDTF">2013-02-12T23:15:16Z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